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9" r:id="rId5"/>
    <p:sldId id="273" r:id="rId6"/>
    <p:sldId id="271" r:id="rId7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34EE8-C5D4-421A-8148-A0E0F7AB1D6A}" v="2" dt="2021-03-26T11:16:49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1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rovold" userId="58c55f29-e4ed-42f9-9c67-f1b09b4a1617" providerId="ADAL" clId="{72034EE8-C5D4-421A-8148-A0E0F7AB1D6A}"/>
    <pc:docChg chg="modSld">
      <pc:chgData name="Kristin Brovold" userId="58c55f29-e4ed-42f9-9c67-f1b09b4a1617" providerId="ADAL" clId="{72034EE8-C5D4-421A-8148-A0E0F7AB1D6A}" dt="2021-03-26T11:17:08.074" v="161" actId="20577"/>
      <pc:docMkLst>
        <pc:docMk/>
      </pc:docMkLst>
      <pc:sldChg chg="modSp mod">
        <pc:chgData name="Kristin Brovold" userId="58c55f29-e4ed-42f9-9c67-f1b09b4a1617" providerId="ADAL" clId="{72034EE8-C5D4-421A-8148-A0E0F7AB1D6A}" dt="2021-03-26T11:16:57.864" v="157" actId="20577"/>
        <pc:sldMkLst>
          <pc:docMk/>
          <pc:sldMk cId="0" sldId="269"/>
        </pc:sldMkLst>
        <pc:spChg chg="mod">
          <ac:chgData name="Kristin Brovold" userId="58c55f29-e4ed-42f9-9c67-f1b09b4a1617" providerId="ADAL" clId="{72034EE8-C5D4-421A-8148-A0E0F7AB1D6A}" dt="2021-03-26T11:16:00.842" v="3" actId="20577"/>
          <ac:spMkLst>
            <pc:docMk/>
            <pc:sldMk cId="0" sldId="269"/>
            <ac:spMk id="3" creationId="{00000000-0000-0000-0000-000000000000}"/>
          </ac:spMkLst>
        </pc:spChg>
        <pc:spChg chg="mod">
          <ac:chgData name="Kristin Brovold" userId="58c55f29-e4ed-42f9-9c67-f1b09b4a1617" providerId="ADAL" clId="{72034EE8-C5D4-421A-8148-A0E0F7AB1D6A}" dt="2021-03-26T11:16:57.864" v="157" actId="20577"/>
          <ac:spMkLst>
            <pc:docMk/>
            <pc:sldMk cId="0" sldId="269"/>
            <ac:spMk id="7" creationId="{77F60A0E-46C1-4A73-8B0D-67AC6F190B85}"/>
          </ac:spMkLst>
        </pc:spChg>
      </pc:sldChg>
      <pc:sldChg chg="modSp mod">
        <pc:chgData name="Kristin Brovold" userId="58c55f29-e4ed-42f9-9c67-f1b09b4a1617" providerId="ADAL" clId="{72034EE8-C5D4-421A-8148-A0E0F7AB1D6A}" dt="2021-03-26T11:17:08.074" v="161" actId="20577"/>
        <pc:sldMkLst>
          <pc:docMk/>
          <pc:sldMk cId="3208362813" sldId="271"/>
        </pc:sldMkLst>
        <pc:spChg chg="mod">
          <ac:chgData name="Kristin Brovold" userId="58c55f29-e4ed-42f9-9c67-f1b09b4a1617" providerId="ADAL" clId="{72034EE8-C5D4-421A-8148-A0E0F7AB1D6A}" dt="2021-03-26T11:17:08.074" v="161" actId="20577"/>
          <ac:spMkLst>
            <pc:docMk/>
            <pc:sldMk cId="3208362813" sldId="271"/>
            <ac:spMk id="13" creationId="{DB8850F1-7047-4D34-B18B-791C0E4284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F964-7EB9-4112-844B-1A5589104C39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E433-36A6-408B-89A5-253947889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3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83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74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3512-C2D7-45B8-88A7-ED77321B4B0F}" type="datetimeFigureOut">
              <a:rPr lang="nb-NO" smtClean="0"/>
              <a:pPr/>
              <a:t>25.03.2021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nce-manufacturing.n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309" y="1011538"/>
            <a:ext cx="6584776" cy="387299"/>
          </a:xfrm>
        </p:spPr>
        <p:txBody>
          <a:bodyPr>
            <a:noAutofit/>
          </a:bodyPr>
          <a:lstStyle/>
          <a:p>
            <a:r>
              <a:rPr lang="nb-N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Søknad til «Årets team» under Industriprisen 2021</a:t>
            </a:r>
          </a:p>
          <a:p>
            <a:endParaRPr lang="nb-NO" sz="1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77F60A0E-46C1-4A73-8B0D-67AC6F190B85}"/>
              </a:ext>
            </a:extLst>
          </p:cNvPr>
          <p:cNvSpPr txBox="1"/>
          <p:nvPr/>
        </p:nvSpPr>
        <p:spPr>
          <a:xfrm>
            <a:off x="989855" y="1636766"/>
            <a:ext cx="68767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det noen i din bedrift som har utmerket seg?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Industribedriftene i Innlandet står for global teknologiutvikling og omstilling, og bak dette står det flinke folk på alle nivåer i bedriftene.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 prisen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Industriprisen skal løfte entusiasmen og stoltheten til alle de som bidrar til utvikling og vekst i sine bedrifter. Prisene skal gå til personer som jobber i industribedriftene i Innlandet.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Prisen </a:t>
            </a:r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«Årets team»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som formål å fremme de personer i din virksomhet som spiller hverandre gode og motiverer til et godt arbeidsmiljø. Det kan være et team, et prosjekt, en avdeling eller en hel bedrift. 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Det er opp til DEG og DIN bedrift å nominere de dere synes fortjener en slik pris.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Kriteriene 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Viser endringsvilje og er gode på forbedringer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Spiller hverandre gode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Viser initiativ og er engasjerte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gode kunnskaper og gode prestasjoner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Hvordan søker man?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å delta i utvelgelsen må dere søke via søknadsskjemaet på de to neste sidene.</a:t>
            </a: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Søknadsskjemaet fylles ut og sendes inn innen 3. september til: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Husk høyoppløselig bilde av den nominerte.</a:t>
            </a:r>
          </a:p>
          <a:p>
            <a:endParaRPr lang="nb-NO" sz="12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ytterligere informasjon, kontakt: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mer på www.ncemanufacturing.no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team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24785" y="1844824"/>
            <a:ext cx="7200800" cy="2503740"/>
            <a:chOff x="722352" y="2656330"/>
            <a:chExt cx="7200800" cy="2503740"/>
          </a:xfrm>
        </p:grpSpPr>
        <p:sp>
          <p:nvSpPr>
            <p:cNvPr id="23" name="TextBox 22"/>
            <p:cNvSpPr txBox="1"/>
            <p:nvPr/>
          </p:nvSpPr>
          <p:spPr>
            <a:xfrm>
              <a:off x="722352" y="2656330"/>
              <a:ext cx="3600400" cy="24929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Navn på den nominerte: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Selskap: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Stilling/avdeling: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2752" y="3405744"/>
              <a:ext cx="3600400" cy="17543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Ansatt fra: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Alder: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</p:grp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8" name="TextBox 22">
            <a:extLst>
              <a:ext uri="{FF2B5EF4-FFF2-40B4-BE49-F238E27FC236}">
                <a16:creationId xmlns:a16="http://schemas.microsoft.com/office/drawing/2014/main" id="{85BDD797-7B3C-4B75-9BF4-0D3E118ABC59}"/>
              </a:ext>
            </a:extLst>
          </p:cNvPr>
          <p:cNvSpPr txBox="1"/>
          <p:nvPr/>
        </p:nvSpPr>
        <p:spPr>
          <a:xfrm>
            <a:off x="899592" y="533815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Kontaktinfo på deg som nominerer: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Navn: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Stilling: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Telefon: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</a:t>
            </a:r>
          </a:p>
          <a:p>
            <a:endParaRPr lang="nb-NO" sz="1200" dirty="0"/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70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team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B8850F1-7047-4D34-B18B-791C0E42845C}"/>
              </a:ext>
            </a:extLst>
          </p:cNvPr>
          <p:cNvSpPr txBox="1"/>
          <p:nvPr/>
        </p:nvSpPr>
        <p:spPr>
          <a:xfrm>
            <a:off x="1115616" y="1772816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Her utdyper du hvorfor den nominerte fortjener å få prisen som «Årets team 2021» basert på kriteriene: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6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BF26AC486F504E990A5F81C179AD60" ma:contentTypeVersion="12" ma:contentTypeDescription="Opprett et nytt dokument." ma:contentTypeScope="" ma:versionID="9972d3c6c39c97e6d0b3003915068e58">
  <xsd:schema xmlns:xsd="http://www.w3.org/2001/XMLSchema" xmlns:xs="http://www.w3.org/2001/XMLSchema" xmlns:p="http://schemas.microsoft.com/office/2006/metadata/properties" xmlns:ns2="6dd6f66d-8236-405b-baa8-4093269fb226" xmlns:ns3="34850880-5424-4f70-855a-f2d05615e25b" targetNamespace="http://schemas.microsoft.com/office/2006/metadata/properties" ma:root="true" ma:fieldsID="47d5b1ca88b1b0d199220dbc0871bb50" ns2:_="" ns3:_="">
    <xsd:import namespace="6dd6f66d-8236-405b-baa8-4093269fb226"/>
    <xsd:import namespace="34850880-5424-4f70-855a-f2d05615e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6f66d-8236-405b-baa8-4093269fb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50880-5424-4f70-855a-f2d05615e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189EFB-F24E-4163-A342-AFE532D03A6C}"/>
</file>

<file path=customXml/itemProps2.xml><?xml version="1.0" encoding="utf-8"?>
<ds:datastoreItem xmlns:ds="http://schemas.openxmlformats.org/officeDocument/2006/customXml" ds:itemID="{1C337877-A948-4C86-8872-91C5471A34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A1723-127E-4AAB-B63F-53B0F5908510}">
  <ds:schemaRefs>
    <ds:schemaRef ds:uri="6dd6f66d-8236-405b-baa8-4093269fb2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4850880-5424-4f70-855a-f2d05615e25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308</Words>
  <Application>Microsoft Office PowerPoint</Application>
  <PresentationFormat>Skjermfremvisning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Årets team</vt:lpstr>
      <vt:lpstr>Årets team</vt:lpstr>
      <vt:lpstr>Årets team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Norske Lean Bedrift</dc:title>
  <dc:creator>Amland, Joachim</dc:creator>
  <cp:lastModifiedBy>Kristin Brovold</cp:lastModifiedBy>
  <cp:revision>39</cp:revision>
  <dcterms:created xsi:type="dcterms:W3CDTF">2011-03-31T17:07:12Z</dcterms:created>
  <dcterms:modified xsi:type="dcterms:W3CDTF">2021-03-26T11:17:10Z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0x0101007ABF26AC486F504E990A5F81C179AD60</vt:lpwstr>
  </property>
  <property fmtid="{D5CDD505-2E9C-101B-9397-08002B2CF9AE}" pid="3" name="AuthorIds_UIVersion_1024">
    <vt:lpwstr>14</vt:lpwstr>
  </property>
</Properties>
</file>